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ADF65C84-D334-4B60-BC45-0C8E2E109181}"/>
    <pc:docChg chg="modSld">
      <pc:chgData name="Charis Taylor" userId="f6f20823-7d5f-4176-a928-74bb03618d1d" providerId="ADAL" clId="{ADF65C84-D334-4B60-BC45-0C8E2E109181}" dt="2021-12-06T08:53:54.606" v="56" actId="242"/>
      <pc:docMkLst>
        <pc:docMk/>
      </pc:docMkLst>
      <pc:sldChg chg="addSp modSp">
        <pc:chgData name="Charis Taylor" userId="f6f20823-7d5f-4176-a928-74bb03618d1d" providerId="ADAL" clId="{ADF65C84-D334-4B60-BC45-0C8E2E109181}" dt="2021-12-06T08:53:54.606" v="56" actId="242"/>
        <pc:sldMkLst>
          <pc:docMk/>
          <pc:sldMk cId="3978197698" sldId="257"/>
        </pc:sldMkLst>
        <pc:spChg chg="mod">
          <ac:chgData name="Charis Taylor" userId="f6f20823-7d5f-4176-a928-74bb03618d1d" providerId="ADAL" clId="{ADF65C84-D334-4B60-BC45-0C8E2E109181}" dt="2021-12-06T08:53:54.606" v="56" actId="242"/>
          <ac:spMkLst>
            <pc:docMk/>
            <pc:sldMk cId="3978197698" sldId="257"/>
            <ac:spMk id="3" creationId="{6343870A-478D-41FD-BF8A-CF342C2AA4B2}"/>
          </ac:spMkLst>
        </pc:spChg>
        <pc:spChg chg="add mod">
          <ac:chgData name="Charis Taylor" userId="f6f20823-7d5f-4176-a928-74bb03618d1d" providerId="ADAL" clId="{ADF65C84-D334-4B60-BC45-0C8E2E109181}" dt="2021-12-06T08:47:24.874" v="54" actId="1076"/>
          <ac:spMkLst>
            <pc:docMk/>
            <pc:sldMk cId="3978197698" sldId="257"/>
            <ac:spMk id="4" creationId="{8E864A25-DB91-440C-9C33-6356D10E3C4B}"/>
          </ac:spMkLst>
        </pc:spChg>
      </pc:sldChg>
    </pc:docChg>
  </pc:docChgLst>
  <pc:docChgLst>
    <pc:chgData name="Charis Taylor" userId="f6f20823-7d5f-4176-a928-74bb03618d1d" providerId="ADAL" clId="{56742E56-2593-42F6-8FCF-6611D0CD412B}"/>
    <pc:docChg chg="custSel addSld modSld">
      <pc:chgData name="Charis Taylor" userId="f6f20823-7d5f-4176-a928-74bb03618d1d" providerId="ADAL" clId="{56742E56-2593-42F6-8FCF-6611D0CD412B}" dt="2021-12-06T08:08:03.193" v="223" actId="20577"/>
      <pc:docMkLst>
        <pc:docMk/>
      </pc:docMkLst>
      <pc:sldChg chg="addSp modSp">
        <pc:chgData name="Charis Taylor" userId="f6f20823-7d5f-4176-a928-74bb03618d1d" providerId="ADAL" clId="{56742E56-2593-42F6-8FCF-6611D0CD412B}" dt="2021-12-06T08:07:14.221" v="112" actId="113"/>
        <pc:sldMkLst>
          <pc:docMk/>
          <pc:sldMk cId="3994442450" sldId="256"/>
        </pc:sldMkLst>
        <pc:spChg chg="mod">
          <ac:chgData name="Charis Taylor" userId="f6f20823-7d5f-4176-a928-74bb03618d1d" providerId="ADAL" clId="{56742E56-2593-42F6-8FCF-6611D0CD412B}" dt="2021-12-06T08:07:14.221" v="112" actId="113"/>
          <ac:spMkLst>
            <pc:docMk/>
            <pc:sldMk cId="3994442450" sldId="256"/>
            <ac:spMk id="6" creationId="{1BE82ABC-188E-4B68-A14D-0D08EF005858}"/>
          </ac:spMkLst>
        </pc:spChg>
        <pc:spChg chg="mod">
          <ac:chgData name="Charis Taylor" userId="f6f20823-7d5f-4176-a928-74bb03618d1d" providerId="ADAL" clId="{56742E56-2593-42F6-8FCF-6611D0CD412B}" dt="2021-12-06T08:06:46.829" v="26" actId="20577"/>
          <ac:spMkLst>
            <pc:docMk/>
            <pc:sldMk cId="3994442450" sldId="256"/>
            <ac:spMk id="7" creationId="{4632CD13-4A98-4C4B-BBF6-3344491F9690}"/>
          </ac:spMkLst>
        </pc:spChg>
        <pc:spChg chg="mod">
          <ac:chgData name="Charis Taylor" userId="f6f20823-7d5f-4176-a928-74bb03618d1d" providerId="ADAL" clId="{56742E56-2593-42F6-8FCF-6611D0CD412B}" dt="2021-12-06T08:07:11.523" v="111" actId="20577"/>
          <ac:spMkLst>
            <pc:docMk/>
            <pc:sldMk cId="3994442450" sldId="256"/>
            <ac:spMk id="8" creationId="{94F68056-3661-4619-B3BB-CB5BB9D22BB2}"/>
          </ac:spMkLst>
        </pc:spChg>
        <pc:grpChg chg="add">
          <ac:chgData name="Charis Taylor" userId="f6f20823-7d5f-4176-a928-74bb03618d1d" providerId="ADAL" clId="{56742E56-2593-42F6-8FCF-6611D0CD412B}" dt="2021-12-06T08:06:35.607" v="5"/>
          <ac:grpSpMkLst>
            <pc:docMk/>
            <pc:sldMk cId="3994442450" sldId="256"/>
            <ac:grpSpMk id="4" creationId="{53579D27-69CA-41E5-94D1-15D90162E5FC}"/>
          </ac:grpSpMkLst>
        </pc:grpChg>
      </pc:sldChg>
      <pc:sldChg chg="modSp">
        <pc:chgData name="Charis Taylor" userId="f6f20823-7d5f-4176-a928-74bb03618d1d" providerId="ADAL" clId="{56742E56-2593-42F6-8FCF-6611D0CD412B}" dt="2021-12-06T08:05:49.361" v="4" actId="14100"/>
        <pc:sldMkLst>
          <pc:docMk/>
          <pc:sldMk cId="3978197698" sldId="257"/>
        </pc:sldMkLst>
        <pc:spChg chg="mod">
          <ac:chgData name="Charis Taylor" userId="f6f20823-7d5f-4176-a928-74bb03618d1d" providerId="ADAL" clId="{56742E56-2593-42F6-8FCF-6611D0CD412B}" dt="2021-12-06T08:05:49.361" v="4" actId="14100"/>
          <ac:spMkLst>
            <pc:docMk/>
            <pc:sldMk cId="3978197698" sldId="257"/>
            <ac:spMk id="3" creationId="{6343870A-478D-41FD-BF8A-CF342C2AA4B2}"/>
          </ac:spMkLst>
        </pc:spChg>
      </pc:sldChg>
      <pc:sldChg chg="modSp">
        <pc:chgData name="Charis Taylor" userId="f6f20823-7d5f-4176-a928-74bb03618d1d" providerId="ADAL" clId="{56742E56-2593-42F6-8FCF-6611D0CD412B}" dt="2021-12-06T08:05:34.048" v="1" actId="1582"/>
        <pc:sldMkLst>
          <pc:docMk/>
          <pc:sldMk cId="2803075838" sldId="258"/>
        </pc:sldMkLst>
        <pc:spChg chg="mod">
          <ac:chgData name="Charis Taylor" userId="f6f20823-7d5f-4176-a928-74bb03618d1d" providerId="ADAL" clId="{56742E56-2593-42F6-8FCF-6611D0CD412B}" dt="2021-12-06T08:05:34.048" v="1" actId="1582"/>
          <ac:spMkLst>
            <pc:docMk/>
            <pc:sldMk cId="2803075838" sldId="258"/>
            <ac:spMk id="3" creationId="{42F4AA27-2FBC-43CB-B8BD-B1161EC88A33}"/>
          </ac:spMkLst>
        </pc:spChg>
      </pc:sldChg>
      <pc:sldChg chg="modSp add">
        <pc:chgData name="Charis Taylor" userId="f6f20823-7d5f-4176-a928-74bb03618d1d" providerId="ADAL" clId="{56742E56-2593-42F6-8FCF-6611D0CD412B}" dt="2021-12-06T08:08:03.193" v="223" actId="20577"/>
        <pc:sldMkLst>
          <pc:docMk/>
          <pc:sldMk cId="3729364440" sldId="259"/>
        </pc:sldMkLst>
        <pc:spChg chg="mod">
          <ac:chgData name="Charis Taylor" userId="f6f20823-7d5f-4176-a928-74bb03618d1d" providerId="ADAL" clId="{56742E56-2593-42F6-8FCF-6611D0CD412B}" dt="2021-12-06T08:07:33.800" v="120" actId="20577"/>
          <ac:spMkLst>
            <pc:docMk/>
            <pc:sldMk cId="3729364440" sldId="259"/>
            <ac:spMk id="2" creationId="{E8590429-96FA-4C2C-9DBE-FC1E486FBDEC}"/>
          </ac:spMkLst>
        </pc:spChg>
        <pc:spChg chg="mod">
          <ac:chgData name="Charis Taylor" userId="f6f20823-7d5f-4176-a928-74bb03618d1d" providerId="ADAL" clId="{56742E56-2593-42F6-8FCF-6611D0CD412B}" dt="2021-12-06T08:08:03.193" v="223" actId="20577"/>
          <ac:spMkLst>
            <pc:docMk/>
            <pc:sldMk cId="3729364440" sldId="259"/>
            <ac:spMk id="3" creationId="{FC7D753E-D3BD-4A2B-AFEB-5824202476D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oetryfoundation.org/poems/47546/the-listener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64246"/>
          </a:xfrm>
        </p:spPr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Finishing Tins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303325"/>
            <a:ext cx="9144000" cy="612153"/>
          </a:xfrm>
        </p:spPr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Monday 6</a:t>
            </a:r>
            <a:r>
              <a:rPr lang="en-GB" baseline="30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</a:t>
            </a: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December 2021</a:t>
            </a:r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53579D27-69CA-41E5-94D1-15D90162E5FC}"/>
              </a:ext>
            </a:extLst>
          </p:cNvPr>
          <p:cNvGrpSpPr/>
          <p:nvPr/>
        </p:nvGrpSpPr>
        <p:grpSpPr>
          <a:xfrm>
            <a:off x="872182" y="3077175"/>
            <a:ext cx="10591798" cy="2738859"/>
            <a:chOff x="800101" y="3046281"/>
            <a:chExt cx="8186487" cy="2581790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209658B8-6286-4896-ADB8-7353B31DD862}"/>
                </a:ext>
              </a:extLst>
            </p:cNvPr>
            <p:cNvSpPr/>
            <p:nvPr/>
          </p:nvSpPr>
          <p:spPr>
            <a:xfrm>
              <a:off x="800101" y="3046281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1BE82ABC-188E-4B68-A14D-0D08EF005858}"/>
                </a:ext>
              </a:extLst>
            </p:cNvPr>
            <p:cNvSpPr/>
            <p:nvPr/>
          </p:nvSpPr>
          <p:spPr>
            <a:xfrm>
              <a:off x="3549889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Write</a:t>
              </a:r>
              <a:r>
                <a:rPr lang="en-GB" sz="2400" dirty="0">
                  <a:cs typeface="Calibri"/>
                </a:rPr>
                <a:t> a formal letter to Alex Shearer persuading him to write an alternative ending</a:t>
              </a: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4632CD13-4A98-4C4B-BBF6-3344491F9690}"/>
                </a:ext>
              </a:extLst>
            </p:cNvPr>
            <p:cNvSpPr/>
            <p:nvPr/>
          </p:nvSpPr>
          <p:spPr>
            <a:xfrm>
              <a:off x="800101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Finish </a:t>
              </a:r>
              <a:r>
                <a:rPr lang="en-GB" sz="2400" dirty="0">
                  <a:cs typeface="Calibri"/>
                </a:rPr>
                <a:t>reading </a:t>
              </a:r>
              <a:r>
                <a:rPr lang="en-GB" sz="2400" i="1" dirty="0">
                  <a:cs typeface="Calibri"/>
                </a:rPr>
                <a:t>Tins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94F68056-3661-4619-B3BB-CB5BB9D22BB2}"/>
                </a:ext>
              </a:extLst>
            </p:cNvPr>
            <p:cNvSpPr/>
            <p:nvPr/>
          </p:nvSpPr>
          <p:spPr>
            <a:xfrm>
              <a:off x="6299677" y="4012267"/>
              <a:ext cx="2686911" cy="1615804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442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B6E11-A1E2-420F-AE73-072BDADF9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Final Readings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3870A-478D-41FD-BF8A-CF342C2AA4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5019261" cy="2878897"/>
          </a:xfrm>
          <a:ln w="76200">
            <a:solidFill>
              <a:srgbClr val="00B0F0"/>
            </a:solidFill>
          </a:ln>
        </p:spPr>
        <p:txBody>
          <a:bodyPr anchor="ctr"/>
          <a:lstStyle/>
          <a:p>
            <a:pPr marL="0" indent="0">
              <a:buNone/>
            </a:pPr>
            <a:r>
              <a:rPr lang="en-GB" b="1" dirty="0"/>
              <a:t>Character reading:</a:t>
            </a:r>
          </a:p>
          <a:p>
            <a:r>
              <a:rPr lang="en-GB" dirty="0"/>
              <a:t>Skim through the next page and identify a character</a:t>
            </a:r>
          </a:p>
          <a:p>
            <a:r>
              <a:rPr lang="en-GB" dirty="0"/>
              <a:t>The first person to identify a character can read it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E864A25-DB91-440C-9C33-6356D10E3C4B}"/>
              </a:ext>
            </a:extLst>
          </p:cNvPr>
          <p:cNvSpPr/>
          <p:nvPr/>
        </p:nvSpPr>
        <p:spPr>
          <a:xfrm>
            <a:off x="838200" y="4980369"/>
            <a:ext cx="8104206" cy="830997"/>
          </a:xfrm>
          <a:prstGeom prst="rect">
            <a:avLst/>
          </a:prstGeom>
          <a:ln w="76200">
            <a:solidFill>
              <a:schemeClr val="accent4"/>
            </a:solidFill>
          </a:ln>
        </p:spPr>
        <p:txBody>
          <a:bodyPr wrap="none">
            <a:spAutoFit/>
          </a:bodyPr>
          <a:lstStyle/>
          <a:p>
            <a:r>
              <a:rPr lang="en-GB" sz="2400" b="1" dirty="0"/>
              <a:t>The Listeners, </a:t>
            </a:r>
            <a:r>
              <a:rPr lang="en-GB" sz="2400" b="1" i="1" dirty="0"/>
              <a:t>Walter de la Mare</a:t>
            </a:r>
          </a:p>
          <a:p>
            <a:r>
              <a:rPr lang="en-GB" sz="2400" dirty="0">
                <a:hlinkClick r:id="rId2"/>
              </a:rPr>
              <a:t>https://www.poetryfoundation.org/poems/47546/the-listeners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78197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D504B-2BD9-4E77-9C1A-55202F095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Writing an alternative ending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F4AA27-2FBC-43CB-B8BD-B1161EC88A33}"/>
              </a:ext>
            </a:extLst>
          </p:cNvPr>
          <p:cNvSpPr>
            <a:spLocks noGrp="1"/>
          </p:cNvSpPr>
          <p:nvPr>
            <p:ph idx="1"/>
          </p:nvPr>
        </p:nvSpPr>
        <p:spPr>
          <a:ln w="76200">
            <a:solidFill>
              <a:schemeClr val="accent2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b="1" dirty="0"/>
              <a:t>Your Task:</a:t>
            </a:r>
          </a:p>
          <a:p>
            <a:r>
              <a:rPr lang="en-GB" dirty="0"/>
              <a:t>Think of an alternative ending to </a:t>
            </a:r>
            <a:r>
              <a:rPr lang="en-GB" i="1" dirty="0"/>
              <a:t>Tins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The ending must be positive, with all characters safe</a:t>
            </a:r>
          </a:p>
          <a:p>
            <a:r>
              <a:rPr lang="en-GB" dirty="0"/>
              <a:t>Write a letter to Alex Shearer explaining why this ending would be better:</a:t>
            </a:r>
          </a:p>
          <a:p>
            <a:pPr lvl="1"/>
            <a:r>
              <a:rPr lang="en-GB" dirty="0"/>
              <a:t>Why readers would prefer it</a:t>
            </a:r>
          </a:p>
          <a:p>
            <a:pPr lvl="1"/>
            <a:r>
              <a:rPr lang="en-GB" dirty="0"/>
              <a:t>Why it would appeal to the book’s target audience</a:t>
            </a:r>
          </a:p>
          <a:p>
            <a:pPr lvl="1"/>
            <a:r>
              <a:rPr lang="en-GB" dirty="0"/>
              <a:t>What literary devices it could include better</a:t>
            </a:r>
          </a:p>
          <a:p>
            <a:r>
              <a:rPr lang="en-GB" dirty="0"/>
              <a:t>Include the conventions of a formal, persuasive letter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075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90429-96FA-4C2C-9DBE-FC1E486FB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D753E-D3BD-4A2B-AFEB-5824202476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 the </a:t>
            </a:r>
            <a:r>
              <a:rPr lang="en-GB"/>
              <a:t>official ending, give </a:t>
            </a:r>
            <a:r>
              <a:rPr lang="en-GB" dirty="0"/>
              <a:t>a satisfaction rating out of 5</a:t>
            </a:r>
          </a:p>
          <a:p>
            <a:r>
              <a:rPr lang="en-GB" dirty="0"/>
              <a:t>Explain this satisfaction rating</a:t>
            </a:r>
          </a:p>
        </p:txBody>
      </p:sp>
    </p:spTree>
    <p:extLst>
      <p:ext uri="{BB962C8B-B14F-4D97-AF65-F5344CB8AC3E}">
        <p14:creationId xmlns:p14="http://schemas.microsoft.com/office/powerpoint/2010/main" val="3729364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4" ma:contentTypeDescription="Create a new document." ma:contentTypeScope="" ma:versionID="4a04ad53359eee12daad147c7916b3fc">
  <xsd:schema xmlns:xsd="http://www.w3.org/2001/XMLSchema" xmlns:xs="http://www.w3.org/2001/XMLSchema" xmlns:p="http://schemas.microsoft.com/office/2006/metadata/properties" xmlns:ns3="a5ca2c14-d559-4d0f-b326-ae05938bf16d" xmlns:ns4="3520c626-eb21-49a0-b42b-66ade828090c" targetNamespace="http://schemas.microsoft.com/office/2006/metadata/properties" ma:root="true" ma:fieldsID="03c1a6022163131f9b201c3a2840994c" ns3:_="" ns4:_="">
    <xsd:import namespace="a5ca2c14-d559-4d0f-b326-ae05938bf16d"/>
    <xsd:import namespace="3520c626-eb21-49a0-b42b-66ade828090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0c626-eb21-49a0-b42b-66ade828090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83BCDFD-A912-4EDD-999A-8A6588C00E60}">
  <ds:schemaRefs>
    <ds:schemaRef ds:uri="http://www.w3.org/XML/1998/namespace"/>
    <ds:schemaRef ds:uri="http://schemas.microsoft.com/office/2006/documentManagement/types"/>
    <ds:schemaRef ds:uri="a5ca2c14-d559-4d0f-b326-ae05938bf16d"/>
    <ds:schemaRef ds:uri="http://purl.org/dc/elements/1.1/"/>
    <ds:schemaRef ds:uri="http://purl.org/dc/dcmitype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3520c626-eb21-49a0-b42b-66ade828090c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A6BC445-EC2B-4C37-8293-768B40F80D8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2B3676-B0B0-4F1E-B590-82574C6AFC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3520c626-eb21-49a0-b42b-66ade82809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18</TotalTime>
  <Words>155</Words>
  <Application>Microsoft Office PowerPoint</Application>
  <PresentationFormat>Widescreen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Open Sans Light</vt:lpstr>
      <vt:lpstr>Office Theme</vt:lpstr>
      <vt:lpstr>Finishing Tins</vt:lpstr>
      <vt:lpstr>Final Readings</vt:lpstr>
      <vt:lpstr>Writing an alternative ending</vt:lpstr>
      <vt:lpstr>Plenary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Finishing Tins</dc:title>
  <dc:creator>Charis Taylor</dc:creator>
  <cp:lastModifiedBy>Charis Taylor</cp:lastModifiedBy>
  <cp:revision>1</cp:revision>
  <dcterms:created xsi:type="dcterms:W3CDTF">2021-12-06T07:57:57Z</dcterms:created>
  <dcterms:modified xsi:type="dcterms:W3CDTF">2021-12-06T08:54:14Z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